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37075" y="3114675"/>
            <a:ext cx="3117850" cy="6286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1476375"/>
            <a:ext cx="10934700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60405" y="1476375"/>
            <a:ext cx="495300" cy="399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60405" y="3566160"/>
            <a:ext cx="495300" cy="399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6425" y="1781175"/>
            <a:ext cx="10979150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00080" y="1724660"/>
            <a:ext cx="495300" cy="399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33000" y="3429000"/>
            <a:ext cx="916305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73700" y="3985260"/>
            <a:ext cx="427355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96885" y="4526915"/>
            <a:ext cx="494030" cy="450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6425" y="1341120"/>
            <a:ext cx="10979150" cy="436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2965" y="3603625"/>
            <a:ext cx="3922395" cy="399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2965" y="4174490"/>
            <a:ext cx="4801235" cy="1534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2025-12-17T01:21:30Z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